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4448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62" y="-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layout/>
      <c:overlay val="0"/>
      <c:txPr>
        <a:bodyPr/>
        <a:lstStyle/>
        <a:p>
          <a:pPr>
            <a:defRPr sz="2400" b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nl-NL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Grafiek 1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Wel</c:v>
                </c:pt>
                <c:pt idx="1">
                  <c:v>Niet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0.4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nl-N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tx>
        <c:rich>
          <a:bodyPr/>
          <a:lstStyle/>
          <a:p>
            <a:pPr>
              <a:defRPr b="0">
                <a:solidFill>
                  <a:srgbClr val="FFFFFF"/>
                </a:solidFill>
              </a:defRPr>
            </a:pPr>
            <a:r>
              <a:rPr lang="en-US" b="0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Grafiek</a:t>
            </a:r>
            <a:r>
              <a:rPr lang="en-US" b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Grafiek 3</c:v>
                </c:pt>
              </c:strCache>
            </c:strRef>
          </c:tx>
          <c:explosion val="25"/>
          <c:cat>
            <c:strRef>
              <c:f>Blad1!$A$2:$A$3</c:f>
              <c:strCache>
                <c:ptCount val="2"/>
                <c:pt idx="0">
                  <c:v>Wel</c:v>
                </c:pt>
                <c:pt idx="1">
                  <c:v>Niet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6.6</c:v>
                </c:pt>
                <c:pt idx="1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nl-N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A07BE-A5EE-4212-9EC1-76FEDD85C569}" type="datetimeFigureOut">
              <a:rPr lang="nl-NL" smtClean="0"/>
              <a:t>24-1-2014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F5D8-CF75-426E-AA22-B906FB6035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800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2F5D8-CF75-426E-AA22-B906FB603536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5435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3E9B-6860-406C-B0D6-9DFA3B0064C0}" type="datetimeFigureOut">
              <a:rPr lang="nl-NL" smtClean="0"/>
              <a:pPr/>
              <a:t>24-1-2014</a:t>
            </a:fld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D678AFE-B3DA-45C0-8AFA-A5D40BA59F19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3E9B-6860-406C-B0D6-9DFA3B0064C0}" type="datetimeFigureOut">
              <a:rPr lang="nl-NL" smtClean="0"/>
              <a:pPr/>
              <a:t>24-1-2014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8AFE-B3DA-45C0-8AFA-A5D40BA59F19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D678AFE-B3DA-45C0-8AFA-A5D40BA59F19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3E9B-6860-406C-B0D6-9DFA3B0064C0}" type="datetimeFigureOut">
              <a:rPr lang="nl-NL" smtClean="0"/>
              <a:pPr/>
              <a:t>24-1-2014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3E9B-6860-406C-B0D6-9DFA3B0064C0}" type="datetimeFigureOut">
              <a:rPr lang="nl-NL" smtClean="0"/>
              <a:pPr/>
              <a:t>24-1-2014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D678AFE-B3DA-45C0-8AFA-A5D40BA59F19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3E9B-6860-406C-B0D6-9DFA3B0064C0}" type="datetimeFigureOut">
              <a:rPr lang="nl-NL" smtClean="0"/>
              <a:pPr/>
              <a:t>24-1-2014</a:t>
            </a:fld>
            <a:endParaRPr lang="nl-NL" dirty="0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D678AFE-B3DA-45C0-8AFA-A5D40BA59F19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1703E9B-6860-406C-B0D6-9DFA3B0064C0}" type="datetimeFigureOut">
              <a:rPr lang="nl-NL" smtClean="0"/>
              <a:pPr/>
              <a:t>24-1-2014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8AFE-B3DA-45C0-8AFA-A5D40BA59F19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3E9B-6860-406C-B0D6-9DFA3B0064C0}" type="datetimeFigureOut">
              <a:rPr lang="nl-NL" smtClean="0"/>
              <a:pPr/>
              <a:t>24-1-2014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D678AFE-B3DA-45C0-8AFA-A5D40BA59F19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3E9B-6860-406C-B0D6-9DFA3B0064C0}" type="datetimeFigureOut">
              <a:rPr lang="nl-NL" smtClean="0"/>
              <a:pPr/>
              <a:t>24-1-2014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D678AFE-B3DA-45C0-8AFA-A5D40BA59F19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3E9B-6860-406C-B0D6-9DFA3B0064C0}" type="datetimeFigureOut">
              <a:rPr lang="nl-NL" smtClean="0"/>
              <a:pPr/>
              <a:t>24-1-2014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678AFE-B3DA-45C0-8AFA-A5D40BA59F19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D678AFE-B3DA-45C0-8AFA-A5D40BA59F19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3E9B-6860-406C-B0D6-9DFA3B0064C0}" type="datetimeFigureOut">
              <a:rPr lang="nl-NL" smtClean="0"/>
              <a:pPr/>
              <a:t>24-1-2014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D678AFE-B3DA-45C0-8AFA-A5D40BA59F19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dirty="0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1703E9B-6860-406C-B0D6-9DFA3B0064C0}" type="datetimeFigureOut">
              <a:rPr lang="nl-NL" smtClean="0"/>
              <a:pPr/>
              <a:t>24-1-2014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1703E9B-6860-406C-B0D6-9DFA3B0064C0}" type="datetimeFigureOut">
              <a:rPr lang="nl-NL" smtClean="0"/>
              <a:pPr/>
              <a:t>24-1-2014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D678AFE-B3DA-45C0-8AFA-A5D40BA59F19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>
                <a:solidFill>
                  <a:srgbClr val="44484C"/>
                </a:solidFill>
                <a:latin typeface="Dekar" pitchFamily="50" charset="0"/>
                <a:ea typeface="Verdana" panose="020B0604030504040204" pitchFamily="34" charset="0"/>
                <a:cs typeface="Verdana" panose="020B0604030504040204" pitchFamily="34" charset="0"/>
              </a:rPr>
              <a:t>Tevredenheidonderzoek 2014</a:t>
            </a:r>
          </a:p>
          <a:p>
            <a:r>
              <a:rPr lang="nl-NL" sz="2800" b="0" dirty="0" smtClean="0">
                <a:solidFill>
                  <a:srgbClr val="4448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Gemaakt door:</a:t>
            </a:r>
          </a:p>
          <a:p>
            <a:r>
              <a:rPr lang="nl-NL" sz="2800" dirty="0" smtClean="0">
                <a:solidFill>
                  <a:srgbClr val="4448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Nick </a:t>
            </a:r>
            <a:r>
              <a:rPr lang="nl-NL" sz="2800" dirty="0" smtClean="0">
                <a:solidFill>
                  <a:srgbClr val="4448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Henriquez</a:t>
            </a:r>
            <a:endParaRPr lang="nl-NL" sz="2800" dirty="0">
              <a:solidFill>
                <a:srgbClr val="44484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88640"/>
            <a:ext cx="4994872" cy="1981771"/>
          </a:xfrm>
          <a:prstGeom prst="rect">
            <a:avLst/>
          </a:prstGeo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179000" y="1556792"/>
            <a:ext cx="8497456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nl-NL" sz="24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Het </a:t>
            </a:r>
            <a:r>
              <a:rPr lang="nl-NL" sz="24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Kids</a:t>
            </a:r>
            <a:r>
              <a:rPr lang="nl-NL" sz="24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College Apeldoorn (KCA) is een </a:t>
            </a:r>
            <a:r>
              <a:rPr lang="nl-NL" sz="24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organisatie die er </a:t>
            </a:r>
            <a:r>
              <a:rPr lang="nl-NL" sz="24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voor zorgt dat kinderen uit groep 7 een idee krijgen van wat ze later willen worden en welke opleiding daarbij hoort. Dat doen ze door de kinderen verschillende beroepen te laten zien.</a:t>
            </a:r>
            <a:endParaRPr lang="nl-NL" sz="240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035961" y="332656"/>
            <a:ext cx="51283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400" dirty="0" err="1" smtClean="0">
                <a:solidFill>
                  <a:srgbClr val="44484C"/>
                </a:solidFill>
                <a:latin typeface="Dekar" pitchFamily="50" charset="0"/>
              </a:rPr>
              <a:t>Kids</a:t>
            </a:r>
            <a:r>
              <a:rPr lang="nl-NL" sz="4400" dirty="0" smtClean="0">
                <a:solidFill>
                  <a:srgbClr val="44484C"/>
                </a:solidFill>
                <a:latin typeface="Dekar" pitchFamily="50" charset="0"/>
              </a:rPr>
              <a:t> College Apeldoorn</a:t>
            </a:r>
            <a:endParaRPr lang="nl-NL" sz="4400" dirty="0">
              <a:solidFill>
                <a:srgbClr val="44484C"/>
              </a:solidFill>
              <a:latin typeface="Dekar" pitchFamily="50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485214"/>
            <a:ext cx="2258573" cy="896114"/>
          </a:xfrm>
          <a:prstGeom prst="rect">
            <a:avLst/>
          </a:prstGeo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179000" y="1556792"/>
            <a:ext cx="8497456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nl-NL" sz="24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opdracht was om een tevredenheidonderzoek te houden onder ouders, leerkrachten en leerlingen. Daarvoor moest ik verschillende scholen langs om de leerlingen te ondervragen. Ik heb hiervoor een enquête gemaakt.</a:t>
            </a:r>
            <a:endParaRPr lang="nl-NL" sz="240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3197754" y="332656"/>
            <a:ext cx="28047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400" dirty="0" smtClean="0">
                <a:solidFill>
                  <a:srgbClr val="44484C"/>
                </a:solidFill>
                <a:latin typeface="Dekar" pitchFamily="50" charset="0"/>
              </a:rPr>
              <a:t>De opdracht</a:t>
            </a:r>
            <a:endParaRPr lang="nl-NL" sz="4400" dirty="0">
              <a:solidFill>
                <a:srgbClr val="44484C"/>
              </a:solidFill>
              <a:latin typeface="Dekar" pitchFamily="50" charset="0"/>
            </a:endParaRP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485214"/>
            <a:ext cx="2258573" cy="896114"/>
          </a:xfrm>
          <a:prstGeom prst="rect">
            <a:avLst/>
          </a:prstGeo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179000" y="1556792"/>
            <a:ext cx="8497456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nl-NL" sz="24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Mijn enquête zag er als volgt uit:</a:t>
            </a:r>
          </a:p>
          <a:p>
            <a:pPr marL="514350" indent="-514350" algn="just">
              <a:buAutoNum type="arabicPeriod"/>
            </a:pPr>
            <a:endParaRPr lang="nl-NL" sz="240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 algn="just">
              <a:buAutoNum type="arabicPeriod"/>
            </a:pP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Kende jij het </a:t>
            </a:r>
            <a:r>
              <a:rPr lang="nl-NL" sz="2400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Kids</a:t>
            </a: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College Apeldoorn al?</a:t>
            </a:r>
          </a:p>
          <a:p>
            <a:pPr marL="514350" indent="-514350" algn="just">
              <a:buAutoNum type="arabicPeriod"/>
            </a:pP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Zou jij het leuk vinden om daar heen te gaan?</a:t>
            </a:r>
          </a:p>
          <a:p>
            <a:pPr marL="514350" indent="-514350" algn="just">
              <a:buAutoNum type="arabicPeriod"/>
            </a:pP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Welke beroepen zou je graag terug willen zien op het </a:t>
            </a:r>
            <a:r>
              <a:rPr lang="nl-NL" sz="2400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Kids</a:t>
            </a: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College Apeldoorn</a:t>
            </a:r>
            <a:r>
              <a:rPr lang="nl-NL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nl-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150051" y="332656"/>
            <a:ext cx="29001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400" dirty="0" smtClean="0">
                <a:solidFill>
                  <a:srgbClr val="44484C"/>
                </a:solidFill>
                <a:latin typeface="Dekar" pitchFamily="50" charset="0"/>
              </a:rPr>
              <a:t>Mijn enquête</a:t>
            </a:r>
            <a:endParaRPr lang="nl-NL" sz="4400" dirty="0">
              <a:solidFill>
                <a:srgbClr val="44484C"/>
              </a:solidFill>
              <a:latin typeface="Dekar" pitchFamily="50" charset="0"/>
            </a:endParaRP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485214"/>
            <a:ext cx="2258573" cy="896114"/>
          </a:xfrm>
          <a:prstGeom prst="rect">
            <a:avLst/>
          </a:prstGeo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ijdelijke aanduiding voor inhoud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2063331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3251043" y="332656"/>
            <a:ext cx="26981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400" dirty="0" smtClean="0">
                <a:solidFill>
                  <a:srgbClr val="44484C"/>
                </a:solidFill>
                <a:latin typeface="Dekar" pitchFamily="50" charset="0"/>
              </a:rPr>
              <a:t>Bekendheid</a:t>
            </a:r>
            <a:endParaRPr lang="nl-NL" sz="4400" dirty="0">
              <a:solidFill>
                <a:srgbClr val="44484C"/>
              </a:solidFill>
              <a:latin typeface="Dekar" pitchFamily="50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485214"/>
            <a:ext cx="2258573" cy="896114"/>
          </a:xfrm>
          <a:prstGeom prst="rect">
            <a:avLst/>
          </a:prstGeo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41996588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3508324" y="332656"/>
            <a:ext cx="21836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400" dirty="0" smtClean="0">
                <a:solidFill>
                  <a:srgbClr val="44484C"/>
                </a:solidFill>
                <a:latin typeface="Dekar" pitchFamily="50" charset="0"/>
              </a:rPr>
              <a:t>Interesse</a:t>
            </a:r>
            <a:endParaRPr lang="nl-NL" sz="4400" dirty="0">
              <a:solidFill>
                <a:srgbClr val="44484C"/>
              </a:solidFill>
              <a:latin typeface="Dekar" pitchFamily="50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485214"/>
            <a:ext cx="2258573" cy="896114"/>
          </a:xfrm>
          <a:prstGeom prst="rect">
            <a:avLst/>
          </a:prstGeo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179000" y="1556792"/>
            <a:ext cx="8497456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nl-NL" sz="24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Volgens de grafieken kent de meerderheid van de leerlingen het </a:t>
            </a:r>
            <a:r>
              <a:rPr lang="nl-NL" sz="2400" dirty="0" err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Kids</a:t>
            </a: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College Apeldoorn niet, echter lijkt het de meerderheid wel leuk om daar heen te gaan.</a:t>
            </a:r>
            <a:endParaRPr lang="nl-NL" sz="240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598091" y="332656"/>
            <a:ext cx="20040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400" dirty="0" err="1" smtClean="0">
                <a:solidFill>
                  <a:srgbClr val="44484C"/>
                </a:solidFill>
                <a:latin typeface="Dekar" pitchFamily="50" charset="0"/>
              </a:rPr>
              <a:t>Conlusie</a:t>
            </a:r>
            <a:endParaRPr lang="nl-NL" sz="4400" dirty="0">
              <a:solidFill>
                <a:srgbClr val="44484C"/>
              </a:solidFill>
              <a:latin typeface="Dekar" pitchFamily="50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485214"/>
            <a:ext cx="2258573" cy="896114"/>
          </a:xfrm>
          <a:prstGeom prst="rect">
            <a:avLst/>
          </a:prstGeo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179000" y="1556792"/>
            <a:ext cx="8497456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nl-NL" sz="2400" dirty="0">
                <a:solidFill>
                  <a:srgbClr val="FFFFFF"/>
                </a:solidFill>
              </a:rPr>
              <a:t> </a:t>
            </a:r>
            <a:r>
              <a:rPr lang="nl-NL" sz="2400" dirty="0" smtClean="0">
                <a:solidFill>
                  <a:srgbClr val="FFFFFF"/>
                </a:solidFill>
              </a:rPr>
              <a:t>	</a:t>
            </a:r>
            <a:r>
              <a:rPr lang="nl-NL" sz="24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Een </a:t>
            </a: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vaak voorkomend beroep wat bij de leerlingen interesse opwekt is, is het beroep </a:t>
            </a:r>
            <a:r>
              <a:rPr lang="nl-NL" sz="24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juf</a:t>
            </a: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Verder kwamen ook de beroepen </a:t>
            </a:r>
            <a:r>
              <a:rPr lang="nl-NL" sz="24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profvoetballer</a:t>
            </a: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nl-NL" sz="24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fysiotherapeut</a:t>
            </a: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nl-NL" sz="24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dierenverzorger</a:t>
            </a: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</a:t>
            </a:r>
            <a:r>
              <a:rPr lang="nl-NL" sz="24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uitvinder</a:t>
            </a: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vaak voor.</a:t>
            </a:r>
            <a:endParaRPr lang="nl-NL" sz="240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3485018" y="332656"/>
            <a:ext cx="22302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400" dirty="0" smtClean="0">
                <a:solidFill>
                  <a:srgbClr val="44484C"/>
                </a:solidFill>
                <a:latin typeface="Dekar" pitchFamily="50" charset="0"/>
              </a:rPr>
              <a:t>Beroepen</a:t>
            </a:r>
            <a:endParaRPr lang="nl-NL" sz="4400" dirty="0">
              <a:solidFill>
                <a:srgbClr val="44484C"/>
              </a:solidFill>
              <a:latin typeface="Dekar" pitchFamily="50" charset="0"/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485214"/>
            <a:ext cx="2258573" cy="896114"/>
          </a:xfrm>
          <a:prstGeom prst="rect">
            <a:avLst/>
          </a:prstGeo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179000" y="1556792"/>
            <a:ext cx="8497456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nl-NL" sz="24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	Ik </a:t>
            </a:r>
            <a:r>
              <a:rPr lang="nl-NL" sz="24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vond dit een erg leuke opdracht, vooral omdat je veel vrijheid had in de dingen die je moest doen.</a:t>
            </a:r>
            <a:endParaRPr lang="nl-NL" sz="240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061892" y="332656"/>
            <a:ext cx="30764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400" dirty="0" smtClean="0">
                <a:solidFill>
                  <a:srgbClr val="44484C"/>
                </a:solidFill>
                <a:latin typeface="Dekar" pitchFamily="50" charset="0"/>
              </a:rPr>
              <a:t>Eigen mening</a:t>
            </a:r>
            <a:endParaRPr lang="nl-NL" sz="4400" dirty="0">
              <a:solidFill>
                <a:srgbClr val="44484C"/>
              </a:solidFill>
              <a:latin typeface="Dekar" pitchFamily="50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485214"/>
            <a:ext cx="2258573" cy="896114"/>
          </a:xfrm>
          <a:prstGeom prst="rect">
            <a:avLst/>
          </a:prstGeo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Aangepast 9">
      <a:dk1>
        <a:sysClr val="windowText" lastClr="000000"/>
      </a:dk1>
      <a:lt1>
        <a:srgbClr val="EC8170"/>
      </a:lt1>
      <a:dk2>
        <a:srgbClr val="EC8170"/>
      </a:dk2>
      <a:lt2>
        <a:srgbClr val="EC8170"/>
      </a:lt2>
      <a:accent1>
        <a:srgbClr val="D16349"/>
      </a:accent1>
      <a:accent2>
        <a:srgbClr val="CCB400"/>
      </a:accent2>
      <a:accent3>
        <a:srgbClr val="6C274A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27</Words>
  <Application>Microsoft Office PowerPoint</Application>
  <PresentationFormat>Diavoorstelling (4:3)</PresentationFormat>
  <Paragraphs>24</Paragraphs>
  <Slides>9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Civiel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Kids College Apeldoorn</dc:title>
  <dc:creator>Nick</dc:creator>
  <cp:lastModifiedBy>Kidscollege</cp:lastModifiedBy>
  <cp:revision>18</cp:revision>
  <dcterms:created xsi:type="dcterms:W3CDTF">2014-01-23T16:36:10Z</dcterms:created>
  <dcterms:modified xsi:type="dcterms:W3CDTF">2014-01-24T10:33:38Z</dcterms:modified>
</cp:coreProperties>
</file>